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189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ED"/>
    <a:srgbClr val="EFF4FF"/>
    <a:srgbClr val="E6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363A4C-CE59-6D42-B5FD-8EF5BC55F7E2}" v="2" dt="2024-04-15T14:10:46.8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353"/>
    <p:restoredTop sz="95091" autoAdjust="0"/>
  </p:normalViewPr>
  <p:slideViewPr>
    <p:cSldViewPr snapToGrid="0" snapToObjects="1">
      <p:cViewPr varScale="1">
        <p:scale>
          <a:sx n="76" d="100"/>
          <a:sy n="76" d="100"/>
        </p:scale>
        <p:origin x="232" y="1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305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Kenna, Ann F" userId="7b5261b3-b573-49d9-b2d7-91eb56adeabe" providerId="ADAL" clId="{F7363A4C-CE59-6D42-B5FD-8EF5BC55F7E2}"/>
    <pc:docChg chg="modSld">
      <pc:chgData name="McKenna, Ann F" userId="7b5261b3-b573-49d9-b2d7-91eb56adeabe" providerId="ADAL" clId="{F7363A4C-CE59-6D42-B5FD-8EF5BC55F7E2}" dt="2024-04-15T14:10:46.832" v="1"/>
      <pc:docMkLst>
        <pc:docMk/>
      </pc:docMkLst>
      <pc:sldChg chg="modAnim">
        <pc:chgData name="McKenna, Ann F" userId="7b5261b3-b573-49d9-b2d7-91eb56adeabe" providerId="ADAL" clId="{F7363A4C-CE59-6D42-B5FD-8EF5BC55F7E2}" dt="2024-04-15T14:10:46.832" v="1"/>
        <pc:sldMkLst>
          <pc:docMk/>
          <pc:sldMk cId="1613699676" sldId="189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D03E6-69D3-EC46-8AEA-D177ED48C7E4}" type="datetimeFigureOut">
              <a:rPr lang="en-US" smtClean="0"/>
              <a:t>4/15/24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0CE59-2927-C541-859E-B98601521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20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B94AB-FD4A-CA45-AA08-2D28A9BC8D45}" type="datetimeFigureOut">
              <a:rPr lang="en-US" smtClean="0"/>
              <a:t>4/15/24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0D7A5-7444-B84D-8EF6-4302FB18F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71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1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49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6607" y="459559"/>
            <a:ext cx="11438721" cy="714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 is Arial Bold, 32pt, Title Case</a:t>
            </a:r>
          </a:p>
        </p:txBody>
      </p:sp>
    </p:spTree>
    <p:extLst>
      <p:ext uri="{BB962C8B-B14F-4D97-AF65-F5344CB8AC3E}">
        <p14:creationId xmlns:p14="http://schemas.microsoft.com/office/powerpoint/2010/main" val="70144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9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 baseline="0">
          <a:solidFill>
            <a:schemeClr val="tx1">
              <a:lumMod val="75000"/>
              <a:lumOff val="25000"/>
            </a:schemeClr>
          </a:solidFill>
          <a:latin typeface="Avenir Next" panose="020B0503020202020204" pitchFamily="34" charset="0"/>
          <a:ea typeface="Avenir Next" panose="020B0503020202020204" pitchFamily="34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on a rock next to water&#10;&#10;Description automatically generated">
            <a:extLst>
              <a:ext uri="{FF2B5EF4-FFF2-40B4-BE49-F238E27FC236}">
                <a16:creationId xmlns:a16="http://schemas.microsoft.com/office/drawing/2014/main" id="{2AD01ACA-3786-BAD9-381E-8773C38A93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" b="20648"/>
          <a:stretch/>
        </p:blipFill>
        <p:spPr>
          <a:xfrm>
            <a:off x="321734" y="321733"/>
            <a:ext cx="3084025" cy="3021406"/>
          </a:xfrm>
          <a:prstGeom prst="rect">
            <a:avLst/>
          </a:prstGeom>
        </p:spPr>
      </p:pic>
      <p:pic>
        <p:nvPicPr>
          <p:cNvPr id="4" name="Picture 3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732D1C4E-60AE-8B0E-FB31-3C8AD1789B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26375"/>
          <a:stretch/>
        </p:blipFill>
        <p:spPr>
          <a:xfrm>
            <a:off x="321734" y="3514854"/>
            <a:ext cx="3084025" cy="2785952"/>
          </a:xfrm>
          <a:prstGeom prst="rect">
            <a:avLst/>
          </a:prstGeom>
        </p:spPr>
      </p:pic>
      <p:pic>
        <p:nvPicPr>
          <p:cNvPr id="2" name="Picture 1" descr="A person in a suit and tie&#10;&#10;Description automatically generated">
            <a:extLst>
              <a:ext uri="{FF2B5EF4-FFF2-40B4-BE49-F238E27FC236}">
                <a16:creationId xmlns:a16="http://schemas.microsoft.com/office/drawing/2014/main" id="{952EF692-C8AF-58CB-29EF-87136C6E55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61" r="3975" b="2"/>
          <a:stretch/>
        </p:blipFill>
        <p:spPr>
          <a:xfrm>
            <a:off x="8148750" y="321733"/>
            <a:ext cx="4043250" cy="5979074"/>
          </a:xfrm>
          <a:prstGeom prst="rect">
            <a:avLst/>
          </a:prstGeom>
        </p:spPr>
      </p:pic>
      <p:pic>
        <p:nvPicPr>
          <p:cNvPr id="3" name="Picture 2" descr="A person in a lab coat&#10;&#10;Description automatically generated">
            <a:extLst>
              <a:ext uri="{FF2B5EF4-FFF2-40B4-BE49-F238E27FC236}">
                <a16:creationId xmlns:a16="http://schemas.microsoft.com/office/drawing/2014/main" id="{4BEBF91C-01B3-806A-E42B-AE82A06E0D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62" r="9441" b="2"/>
          <a:stretch/>
        </p:blipFill>
        <p:spPr>
          <a:xfrm>
            <a:off x="3725969" y="353602"/>
            <a:ext cx="4036201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99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987"/>
      </a:accent1>
      <a:accent2>
        <a:srgbClr val="006647"/>
      </a:accent2>
      <a:accent3>
        <a:srgbClr val="6B1E74"/>
      </a:accent3>
      <a:accent4>
        <a:srgbClr val="FFC000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RDPESTCPSymposiumTemplateFinal.potx" id="{58CE2FE2-62E1-4B51-92F1-62EAF1993407}" vid="{AB470E91-037D-4E90-9E6F-5981B6201C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DBD01871A7C24585D33814190A25B2" ma:contentTypeVersion="4" ma:contentTypeDescription="Create a new document." ma:contentTypeScope="" ma:versionID="1aeaeeac41640d2f76af123904a00fd2">
  <xsd:schema xmlns:xsd="http://www.w3.org/2001/XMLSchema" xmlns:xs="http://www.w3.org/2001/XMLSchema" xmlns:p="http://schemas.microsoft.com/office/2006/metadata/properties" xmlns:ns2="5690256a-1e31-4359-9210-70b5149bfeb4" targetNamespace="http://schemas.microsoft.com/office/2006/metadata/properties" ma:root="true" ma:fieldsID="27fc6f5ee6dec752ee85dc01a76b6910" ns2:_="">
    <xsd:import namespace="5690256a-1e31-4359-9210-70b5149bfe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90256a-1e31-4359-9210-70b5149bfe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ED05A4-E426-4148-A09E-203292724D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90256a-1e31-4359-9210-70b5149bfe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BF6098-AE72-43BF-9C7B-86383696A836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5690256a-1e31-4359-9210-70b5149bfeb4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75B832E-AF40-4C82-9263-05DB4BC983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12669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Avenir Next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Abiotic Reduction of Chlorinated Solvents by Iron Minerals</dc:title>
  <dc:creator>Scherer, Michelle M</dc:creator>
  <cp:lastModifiedBy>McKenna, Ann F</cp:lastModifiedBy>
  <cp:revision>510</cp:revision>
  <cp:lastPrinted>2024-02-13T22:11:50Z</cp:lastPrinted>
  <dcterms:created xsi:type="dcterms:W3CDTF">2017-11-21T21:48:17Z</dcterms:created>
  <dcterms:modified xsi:type="dcterms:W3CDTF">2024-04-15T14:10:50Z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0x010100F5DBD01871A7C24585D33814190A25B2</vt:lpwstr>
  </property>
</Properties>
</file>